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305" r:id="rId2"/>
    <p:sldId id="273" r:id="rId3"/>
    <p:sldId id="274" r:id="rId4"/>
    <p:sldId id="277" r:id="rId5"/>
    <p:sldId id="278" r:id="rId6"/>
    <p:sldId id="275" r:id="rId7"/>
    <p:sldId id="276" r:id="rId8"/>
    <p:sldId id="279" r:id="rId9"/>
    <p:sldId id="280" r:id="rId10"/>
    <p:sldId id="285" r:id="rId11"/>
    <p:sldId id="306" r:id="rId12"/>
    <p:sldId id="287" r:id="rId13"/>
    <p:sldId id="288" r:id="rId14"/>
    <p:sldId id="286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B18BB87-8701-9A3E-2EE0-68D045E5F7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connais les moitiés et je sais calculer la moitié d’un nombre.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A78691-7E2D-AD6E-04AD-B0C562B9F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91F546-83D6-BECE-F4ED-A66E1357E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3CA8CF-323B-3DDE-F160-A0F1A6CD38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2061097-FD7F-8D9D-6BCA-DC3A9DDBE833}"/>
              </a:ext>
            </a:extLst>
          </p:cNvPr>
          <p:cNvSpPr txBox="1"/>
          <p:nvPr/>
        </p:nvSpPr>
        <p:spPr>
          <a:xfrm>
            <a:off x="1622287" y="1813173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28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6518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342CF-2311-EB13-55E6-A4F23200A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47BBE20-E9FC-5CF1-45F2-FF7C34390A9B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28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417523B-7366-7242-497F-FE724D8CD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498DD-267D-4257-0F92-59AE7A983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290C0C-A711-4E27-2640-EAC9CAEF2D41}"/>
              </a:ext>
            </a:extLst>
          </p:cNvPr>
          <p:cNvSpPr txBox="1"/>
          <p:nvPr/>
        </p:nvSpPr>
        <p:spPr>
          <a:xfrm>
            <a:off x="4579123" y="191841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D12D2C-712C-65C5-03DF-AA2946A32C6B}"/>
              </a:ext>
            </a:extLst>
          </p:cNvPr>
          <p:cNvSpPr txBox="1"/>
          <p:nvPr/>
        </p:nvSpPr>
        <p:spPr>
          <a:xfrm>
            <a:off x="3859554" y="2625046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CD433B-BC06-98CB-FFB2-07AF51B777BA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14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88A3F50-CE2F-985B-7DCE-F6D3A0C1665C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08CDCED-BFFC-8535-E717-02BB97E59B4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C910CEC-FE41-2353-8DEA-D2B27E19662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1FD4F30-56E9-405A-2F0C-EC787C0647A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5BC0261-845B-9A9E-6297-D2FBA36AEF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1F751D7F-8056-B35D-99D2-61C0C73322E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708EFE9B-5900-C35F-81F1-433E8CA43C16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922CEAE-7EFC-E6FC-DE48-FD27AFA9EE31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53964DF-815D-968F-4839-AA5734E294CB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A9951E-5BFA-16BF-57C7-2844DC0872EE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+ 8</a:t>
            </a:r>
          </a:p>
        </p:txBody>
      </p:sp>
    </p:spTree>
    <p:extLst>
      <p:ext uri="{BB962C8B-B14F-4D97-AF65-F5344CB8AC3E}">
        <p14:creationId xmlns:p14="http://schemas.microsoft.com/office/powerpoint/2010/main" val="172565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ED1DE-8501-EA90-087A-3EDF7B2F9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DA13B539-6EFE-98A8-C5B0-E28EDEE78B6D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90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AD28910-70EB-9EB1-768C-A57AB8147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472BB3-61AC-FACD-322D-8585E22256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62F5A-36B8-34D9-E4C0-42089F5379AB}"/>
              </a:ext>
            </a:extLst>
          </p:cNvPr>
          <p:cNvSpPr txBox="1"/>
          <p:nvPr/>
        </p:nvSpPr>
        <p:spPr>
          <a:xfrm>
            <a:off x="4653861" y="1918476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D95C5B-D97F-A5C1-1048-EC44DCBA8E4A}"/>
              </a:ext>
            </a:extLst>
          </p:cNvPr>
          <p:cNvSpPr txBox="1"/>
          <p:nvPr/>
        </p:nvSpPr>
        <p:spPr>
          <a:xfrm>
            <a:off x="3859554" y="2625046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90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CD5CFAA-B895-9A4F-02B4-0536974F2CCE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45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62DC94A-B613-8D77-E70D-DEF4A401880E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687BFFEC-8CA1-D80C-8D36-21669C187AC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484E45C8-028A-D856-8506-A6274ACB6E6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2422829B-3299-DB90-EA57-6F581CCDE779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E5CEE14-587E-DD27-A80B-3DB857ADB8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65DA7F9-8236-4080-216F-370B8009559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0F620CD4-45FC-2ACF-2545-9DE522C1CB11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5CAC353-8F6E-B022-D3D9-52A523E21F49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40 + 5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E066BF3-D59C-4D3D-63CE-12FD4570D6F3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5974539-8300-E71E-E28B-5E8E7A463B0C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80 + 10</a:t>
            </a:r>
          </a:p>
        </p:txBody>
      </p:sp>
    </p:spTree>
    <p:extLst>
      <p:ext uri="{BB962C8B-B14F-4D97-AF65-F5344CB8AC3E}">
        <p14:creationId xmlns:p14="http://schemas.microsoft.com/office/powerpoint/2010/main" val="2281134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44E33A-C285-B87D-A7A4-94154C621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97A581-8529-008F-0777-1D4DD9DCB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187CD8-0DC8-A353-CD0A-8DA0218E30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B0350F3-5B10-351D-1962-0AACFBFA4825}"/>
              </a:ext>
            </a:extLst>
          </p:cNvPr>
          <p:cNvSpPr txBox="1"/>
          <p:nvPr/>
        </p:nvSpPr>
        <p:spPr>
          <a:xfrm>
            <a:off x="1622287" y="1813173"/>
            <a:ext cx="363028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120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744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DB3BA-C612-5529-50A6-88871A4E8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C3276E9-693E-4336-51A6-6B137F0D1AE1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120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C0D1E64-6C72-2193-A992-3E7C272F3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77B1B7-A4AA-EA90-31A3-C139E552E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B75593A-B4DF-1CDA-86D4-5A57C9FD2125}"/>
              </a:ext>
            </a:extLst>
          </p:cNvPr>
          <p:cNvSpPr txBox="1"/>
          <p:nvPr/>
        </p:nvSpPr>
        <p:spPr>
          <a:xfrm>
            <a:off x="4874324" y="1918476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24FF099-09EB-9ADA-32C8-27C6037F2D33}"/>
              </a:ext>
            </a:extLst>
          </p:cNvPr>
          <p:cNvSpPr txBox="1"/>
          <p:nvPr/>
        </p:nvSpPr>
        <p:spPr>
          <a:xfrm>
            <a:off x="3726817" y="2625016"/>
            <a:ext cx="1014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DD59393-5690-680F-22A6-9F01E6EF4829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60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865A312-C6F8-E99B-BF10-4F955D959683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A32D2D96-053A-B672-89F1-3B7B11F1E07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3AEB998-A30D-BB0C-044C-E34DB957060B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1296FEC-4927-8285-107D-33B32FDF394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4ADA356B-E56F-CBBC-07A4-086D41A6D6D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D1BF714E-1E59-A623-AF77-3053A3AEBD3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809FAD69-BA82-34FE-619B-093F9DEFC0DD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EC7F66E-EE47-58D6-7D9C-2E9A515384E4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+ 10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E2478AE-50EF-E533-C3F5-3F9D535B8018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8A7F354-510A-5132-3DE2-9B068319D896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 + 20</a:t>
            </a:r>
          </a:p>
        </p:txBody>
      </p:sp>
    </p:spTree>
    <p:extLst>
      <p:ext uri="{BB962C8B-B14F-4D97-AF65-F5344CB8AC3E}">
        <p14:creationId xmlns:p14="http://schemas.microsoft.com/office/powerpoint/2010/main" val="70483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D259A-D6BF-F3CE-9FF0-A2DDDD953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6AE2FB-0087-5D70-6016-B6131944F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ECD01C-30BE-9C32-BBC8-8233DDC31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B1F058D-B99D-1D54-104D-54631F1D9072}"/>
              </a:ext>
            </a:extLst>
          </p:cNvPr>
          <p:cNvSpPr txBox="1"/>
          <p:nvPr/>
        </p:nvSpPr>
        <p:spPr>
          <a:xfrm>
            <a:off x="1622287" y="1813173"/>
            <a:ext cx="363028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150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3618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A89CB-C660-A791-FDBF-E7D50B34D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D42D961C-38E8-1EB5-55B6-9A17D935FC3A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150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F83ED03-6F2C-F096-C321-FA06AF414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6EC529-F32E-AA2C-631D-CAA8B33C2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F30576F-E68D-8C89-3C9C-760FD7E74B3B}"/>
              </a:ext>
            </a:extLst>
          </p:cNvPr>
          <p:cNvSpPr txBox="1"/>
          <p:nvPr/>
        </p:nvSpPr>
        <p:spPr>
          <a:xfrm>
            <a:off x="4874324" y="1942110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E827F7D-1FE8-E964-9798-78B82C833FCA}"/>
              </a:ext>
            </a:extLst>
          </p:cNvPr>
          <p:cNvSpPr txBox="1"/>
          <p:nvPr/>
        </p:nvSpPr>
        <p:spPr>
          <a:xfrm>
            <a:off x="3760065" y="2621043"/>
            <a:ext cx="10147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150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5907A68-FDF3-3DF7-18CA-19BF631AECC2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75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6F79172-D927-E0B3-D0F1-C0297EF0905F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DA7B3431-83D0-EE1D-DEE2-D53CADC8539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C3415AF-BC43-B618-9C2D-E07F2005E2B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B200601A-977C-E5E4-FA8E-E8B4A27E92DE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B1508DE-961E-D083-B17B-0DEF5DBDEE0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7D5E56A-2C94-AB0C-8005-48522F02D57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72294C2E-A6C8-95D7-8CDC-AA27DBBFC770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BCD54B-9B00-ABA3-A6D5-04BC0243D556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+ 25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4B7BED4-60C2-E0A0-1DD0-DD07D756B093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044A742-879E-D4BE-68C1-D34ED98F4945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 + 50</a:t>
            </a:r>
          </a:p>
        </p:txBody>
      </p:sp>
    </p:spTree>
    <p:extLst>
      <p:ext uri="{BB962C8B-B14F-4D97-AF65-F5344CB8AC3E}">
        <p14:creationId xmlns:p14="http://schemas.microsoft.com/office/powerpoint/2010/main" val="309965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84241-8532-6EDB-2CA8-FA5745142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1C8943-98AE-0F20-CC14-AF77860E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3831CE-BB83-AC7E-EDFF-A19DB7575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C24256B-05A4-606F-30E1-E063E9A56EED}"/>
              </a:ext>
            </a:extLst>
          </p:cNvPr>
          <p:cNvSpPr txBox="1"/>
          <p:nvPr/>
        </p:nvSpPr>
        <p:spPr>
          <a:xfrm>
            <a:off x="1622287" y="1813173"/>
            <a:ext cx="363028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300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153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0AD45-304A-84DD-086D-42D7F050D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ADEBBA84-4997-1C56-150A-D207F730FF2F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300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17BBB4-691B-94A3-82B0-8E087D4B2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7D110A-9F3D-F034-3005-038E61A989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E71C5A-F955-6D2A-AF22-7A7DE277B135}"/>
              </a:ext>
            </a:extLst>
          </p:cNvPr>
          <p:cNvSpPr txBox="1"/>
          <p:nvPr/>
        </p:nvSpPr>
        <p:spPr>
          <a:xfrm>
            <a:off x="4840380" y="1918476"/>
            <a:ext cx="1277115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4EECEE5-F4E2-93C8-6278-4C5C11825214}"/>
              </a:ext>
            </a:extLst>
          </p:cNvPr>
          <p:cNvSpPr txBox="1"/>
          <p:nvPr/>
        </p:nvSpPr>
        <p:spPr>
          <a:xfrm>
            <a:off x="3859554" y="2625046"/>
            <a:ext cx="980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300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F7E0AF8-7F31-59E3-C997-33CA7D2BA275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150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FDCAD85-7FDF-EA62-2CD5-1AC17DB76F37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B555FC4-4C7A-1358-8533-DE0A8258A95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6AA7501-6B52-06B0-14CD-ED216D80B63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D4F2F73-6A5F-0704-37E0-CD84D12976F9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83AA58E-A7A5-21A4-54D7-EF9D2A9B4F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F0609BA-C4A0-786E-5BF6-92F0C310695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626AC581-5FF9-CAE8-F5AE-232EA4864B91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FC5FF84-6C38-5330-FE63-29B2BEA48031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 + 50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19FB57C-C1A1-FBAC-DBFD-7CEE178DAF86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4A21017-C10B-0F28-68E3-8CAAECB29076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200 +100</a:t>
            </a:r>
          </a:p>
        </p:txBody>
      </p:sp>
    </p:spTree>
    <p:extLst>
      <p:ext uri="{BB962C8B-B14F-4D97-AF65-F5344CB8AC3E}">
        <p14:creationId xmlns:p14="http://schemas.microsoft.com/office/powerpoint/2010/main" val="134307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E16F9E-AC52-81F2-D9E4-246AB70D7085}"/>
              </a:ext>
            </a:extLst>
          </p:cNvPr>
          <p:cNvSpPr txBox="1"/>
          <p:nvPr/>
        </p:nvSpPr>
        <p:spPr>
          <a:xfrm>
            <a:off x="1622287" y="1813173"/>
            <a:ext cx="344754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12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16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195681D1-48D5-2EFD-B272-27333C379FB8}"/>
              </a:ext>
            </a:extLst>
          </p:cNvPr>
          <p:cNvSpPr txBox="1"/>
          <p:nvPr/>
        </p:nvSpPr>
        <p:spPr>
          <a:xfrm>
            <a:off x="1622287" y="1813173"/>
            <a:ext cx="344754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12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16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64CBA56-3BB6-6FD9-DE1F-554FA4051211}"/>
              </a:ext>
            </a:extLst>
          </p:cNvPr>
          <p:cNvGrpSpPr/>
          <p:nvPr/>
        </p:nvGrpSpPr>
        <p:grpSpPr>
          <a:xfrm>
            <a:off x="6747324" y="1785334"/>
            <a:ext cx="918358" cy="918358"/>
            <a:chOff x="5641556" y="3231645"/>
            <a:chExt cx="2880000" cy="2880000"/>
          </a:xfrm>
          <a:solidFill>
            <a:srgbClr val="B34F83"/>
          </a:solidFill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3EFB55B6-27FB-F76E-6E96-27BD365CC7DA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6B772D31-270A-42B9-772F-3385968E940C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89EF878-90FD-2C0B-5BB6-4494B77FEAED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E3158F70-76A5-5B3D-77BB-567A756D79EF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08306276-4675-E6E1-6648-BC2D423A4DB0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Ellipse 32">
                  <a:extLst>
                    <a:ext uri="{FF2B5EF4-FFF2-40B4-BE49-F238E27FC236}">
                      <a16:creationId xmlns:a16="http://schemas.microsoft.com/office/drawing/2014/main" id="{55DB7118-D6F6-7E95-F0EA-B1DFC7C612EA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0C0EAA72-231C-DE16-0B5B-41D3F6553B6E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FE22CAA8-363B-AEC3-C4B8-177B9781860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3C7C3118-A0A6-119E-119C-7951DAF24011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26B6B624-00D9-5CCE-CC31-191F899F4688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CC193A1-A97E-1ED3-EA04-CA12C6450661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D2CB47DB-5726-2EC2-9CC7-EC035906E8E5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D2976613-D745-9F10-2E29-DDBF7C6D9E37}"/>
              </a:ext>
            </a:extLst>
          </p:cNvPr>
          <p:cNvSpPr txBox="1"/>
          <p:nvPr/>
        </p:nvSpPr>
        <p:spPr>
          <a:xfrm>
            <a:off x="4668052" y="2857500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4668052" y="200960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7A362-05F7-6DF3-E5C9-8D9F51418E3A}"/>
              </a:ext>
            </a:extLst>
          </p:cNvPr>
          <p:cNvSpPr/>
          <p:nvPr/>
        </p:nvSpPr>
        <p:spPr>
          <a:xfrm>
            <a:off x="6747324" y="1531620"/>
            <a:ext cx="1246056" cy="1325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65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92381-C678-9FEA-7C31-89121AE35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7346EE-B1A5-A360-57D6-AE3D323C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2CFE98-EA54-A215-92F4-96B74E7D1E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DD7180-B89E-41CA-E231-CD1805B10128}"/>
              </a:ext>
            </a:extLst>
          </p:cNvPr>
          <p:cNvSpPr txBox="1"/>
          <p:nvPr/>
        </p:nvSpPr>
        <p:spPr>
          <a:xfrm>
            <a:off x="1622287" y="1813173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10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20 est : 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432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F8C2B-2D0E-2056-6656-969AE5BA8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05E8E557-F831-057F-EBB2-95BCF0409CD1}"/>
              </a:ext>
            </a:extLst>
          </p:cNvPr>
          <p:cNvSpPr txBox="1"/>
          <p:nvPr/>
        </p:nvSpPr>
        <p:spPr>
          <a:xfrm>
            <a:off x="1622287" y="1813173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10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20 est : …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36E6D6E-C22A-F45D-1AE0-8EDCE6A67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F14562-0AE7-BCEF-27FC-5811207355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9D1FC08-50D0-6BB1-2BDF-E8ECADB9ECE1}"/>
              </a:ext>
            </a:extLst>
          </p:cNvPr>
          <p:cNvSpPr txBox="1"/>
          <p:nvPr/>
        </p:nvSpPr>
        <p:spPr>
          <a:xfrm>
            <a:off x="4695613" y="277068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BDA665-3345-507F-CC78-3CFA7AF9ADF9}"/>
              </a:ext>
            </a:extLst>
          </p:cNvPr>
          <p:cNvSpPr txBox="1"/>
          <p:nvPr/>
        </p:nvSpPr>
        <p:spPr>
          <a:xfrm>
            <a:off x="4695613" y="1939692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278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2DF4C-DCDC-2B7E-57AC-8A0346EF6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5B4186-25E1-2E00-64D0-B96D253AA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DCE342-6E6B-99D0-B541-CFB059700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BE1A5D8-FEB2-9009-B8AB-0FB1146601BA}"/>
              </a:ext>
            </a:extLst>
          </p:cNvPr>
          <p:cNvSpPr txBox="1"/>
          <p:nvPr/>
        </p:nvSpPr>
        <p:spPr>
          <a:xfrm>
            <a:off x="1622287" y="1813173"/>
            <a:ext cx="344754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50 est : 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3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4610D-DED7-C6FB-F396-42F513B2C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D85AFD5-AB83-5BB9-ACD8-802AB169A86E}"/>
              </a:ext>
            </a:extLst>
          </p:cNvPr>
          <p:cNvSpPr txBox="1"/>
          <p:nvPr/>
        </p:nvSpPr>
        <p:spPr>
          <a:xfrm>
            <a:off x="1622287" y="1813173"/>
            <a:ext cx="344754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50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052DA3-B8B5-0D30-B695-F9398661F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7EB68F-FC02-5F79-8FE5-01EB17F93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23394A7-58F6-8B52-B5AD-4B3FDCDB4283}"/>
              </a:ext>
            </a:extLst>
          </p:cNvPr>
          <p:cNvSpPr txBox="1"/>
          <p:nvPr/>
        </p:nvSpPr>
        <p:spPr>
          <a:xfrm>
            <a:off x="4610655" y="279025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C26E46-46B6-CE7E-E9CF-47428BDFE8FC}"/>
              </a:ext>
            </a:extLst>
          </p:cNvPr>
          <p:cNvSpPr txBox="1"/>
          <p:nvPr/>
        </p:nvSpPr>
        <p:spPr>
          <a:xfrm>
            <a:off x="4610655" y="1942363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24536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52F17-AB40-DF42-B5EE-3503CE4FE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D90521-F0F7-E580-78AE-ABE9E6A2D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F3BABD-0041-C912-C823-6134B179D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653E8D9-DC48-FD7E-AD97-1CF195CBDF53}"/>
              </a:ext>
            </a:extLst>
          </p:cNvPr>
          <p:cNvSpPr txBox="1"/>
          <p:nvPr/>
        </p:nvSpPr>
        <p:spPr>
          <a:xfrm>
            <a:off x="1622287" y="1813173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70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77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342CF-2311-EB13-55E6-A4F23200A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47BBE20-E9FC-5CF1-45F2-FF7C34390A9B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70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417523B-7366-7242-497F-FE724D8CD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498DD-267D-4257-0F92-59AE7A983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290C0C-A711-4E27-2640-EAC9CAEF2D41}"/>
              </a:ext>
            </a:extLst>
          </p:cNvPr>
          <p:cNvSpPr txBox="1"/>
          <p:nvPr/>
        </p:nvSpPr>
        <p:spPr>
          <a:xfrm>
            <a:off x="4579123" y="191841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D12D2C-712C-65C5-03DF-AA2946A32C6B}"/>
              </a:ext>
            </a:extLst>
          </p:cNvPr>
          <p:cNvSpPr txBox="1"/>
          <p:nvPr/>
        </p:nvSpPr>
        <p:spPr>
          <a:xfrm>
            <a:off x="3859554" y="2625046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70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CD433B-BC06-98CB-FFB2-07AF51B777BA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35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88A3F50-CE2F-985B-7DCE-F6D3A0C1665C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08CDCED-BFFC-8535-E717-02BB97E59B4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C910CEC-FE41-2353-8DEA-D2B27E19662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1FD4F30-56E9-405A-2F0C-EC787C0647A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5BC0261-845B-9A9E-6297-D2FBA36AEF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1F751D7F-8056-B35D-99D2-61C0C73322E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708EFE9B-5900-C35F-81F1-433E8CA43C16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922CEAE-7EFC-E6FC-DE48-FD27AFA9EE31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25 + 10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53964DF-815D-968F-4839-AA5734E294CB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A9951E-5BFA-16BF-57C7-2844DC0872EE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+ 20</a:t>
            </a:r>
          </a:p>
        </p:txBody>
      </p:sp>
    </p:spTree>
    <p:extLst>
      <p:ext uri="{BB962C8B-B14F-4D97-AF65-F5344CB8AC3E}">
        <p14:creationId xmlns:p14="http://schemas.microsoft.com/office/powerpoint/2010/main" val="22640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</TotalTime>
  <Words>322</Words>
  <Application>Microsoft Macintosh PowerPoint</Application>
  <PresentationFormat>Affichage à l'écran (4:3)</PresentationFormat>
  <Paragraphs>101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LESTERLOU Fanny</cp:lastModifiedBy>
  <cp:revision>32</cp:revision>
  <dcterms:created xsi:type="dcterms:W3CDTF">2023-02-07T14:55:57Z</dcterms:created>
  <dcterms:modified xsi:type="dcterms:W3CDTF">2025-08-24T09:47:05Z</dcterms:modified>
</cp:coreProperties>
</file>